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>
      <p:cViewPr varScale="1">
        <p:scale>
          <a:sx n="84" d="100"/>
          <a:sy n="84" d="100"/>
        </p:scale>
        <p:origin x="9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B7C3CA-5EA1-488D-9219-8183C262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8516D84-4FE1-4916-9654-72CD45DD10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E4085F-21EE-41BD-8D29-0C5A1B773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9EE3-186C-431B-8CF7-D27E1A401281}" type="datetimeFigureOut">
              <a:rPr kumimoji="1" lang="ja-JP" altLang="en-US" smtClean="0"/>
              <a:t>2021/3/4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5F5B60-BC55-477E-81A4-25D436951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AA1585-ED08-43F1-899B-37F91C007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2BDCF-73F1-4EAD-BAFF-01CCC99263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541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478242-8884-4468-9336-E34240E7F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93865CC-66F5-43EC-932F-9C5CDEE69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F1694A-1468-45E5-BC87-CC675CA4B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9EE3-186C-431B-8CF7-D27E1A401281}" type="datetimeFigureOut">
              <a:rPr kumimoji="1" lang="ja-JP" altLang="en-US" smtClean="0"/>
              <a:t>2021/3/4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557EF1-E6E6-44FA-81A6-1A3952D49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EF4881C-D0EA-47E3-9EE5-1E829BBDF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2BDCF-73F1-4EAD-BAFF-01CCC99263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668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8F87CD-F5C6-4E7F-9E77-D1413555B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B344183-4D45-4AEC-B470-0FEB5B238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2403AF-0CD3-4ACA-8BD9-234B05D6B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9EE3-186C-431B-8CF7-D27E1A401281}" type="datetimeFigureOut">
              <a:rPr kumimoji="1" lang="ja-JP" altLang="en-US" smtClean="0"/>
              <a:t>2021/3/4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B4844D-1D5E-4ACB-8C1E-7D69D369E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49DC16-41BD-409E-90B0-EFE972587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2BDCF-73F1-4EAD-BAFF-01CCC99263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4754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5888DE-E280-4BFE-8265-7EC9D0DFD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9D908E4-4D0C-4461-8EF0-AFF23E7C7C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F728B0D-18BE-4B50-A7B2-3E283DE74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5724AAF-608F-4AD8-B639-0C0415026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9EE3-186C-431B-8CF7-D27E1A401281}" type="datetimeFigureOut">
              <a:rPr kumimoji="1" lang="ja-JP" altLang="en-US" smtClean="0"/>
              <a:t>2021/3/4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910CD81-4C9A-49A5-9CF7-5B14299EF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BC50BDC-2743-4D32-A9C9-5BC21D040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2BDCF-73F1-4EAD-BAFF-01CCC99263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4139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423831-53BD-42BD-A3DF-7082EA05E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A7EA125-A898-457E-984E-BD3BF5EC7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E70E906-9069-45E2-B9A8-B8F22CD56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35F41A9-8F53-4C92-8932-CE22286E9F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0F328EB-27AA-406D-861B-5DC9B54C3F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9123AC9-205C-48CA-AAC9-A3917C72D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9EE3-186C-431B-8CF7-D27E1A401281}" type="datetimeFigureOut">
              <a:rPr kumimoji="1" lang="ja-JP" altLang="en-US" smtClean="0"/>
              <a:t>2021/3/4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41AA39E-BDA8-4C38-AE92-CA5A97761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FCFA760-97F4-4912-B03D-3889D70F2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2BDCF-73F1-4EAD-BAFF-01CCC99263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166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8F233A-393F-4B65-98AE-7972FF22E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C02A574-1E9F-413D-9F26-59F401AE3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9EE3-186C-431B-8CF7-D27E1A401281}" type="datetimeFigureOut">
              <a:rPr kumimoji="1" lang="ja-JP" altLang="en-US" smtClean="0"/>
              <a:t>2021/3/4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356CB87-A10C-483A-985D-CCDA3B1AE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429AF5B-876D-41B3-9A3A-6220B870D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2BDCF-73F1-4EAD-BAFF-01CCC99263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3946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1DF7C3F-957F-40D2-8ABF-8943596BA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9EE3-186C-431B-8CF7-D27E1A401281}" type="datetimeFigureOut">
              <a:rPr kumimoji="1" lang="ja-JP" altLang="en-US" smtClean="0"/>
              <a:t>2021/3/4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B7057E3-59CC-4DE4-A92E-4CEEDED99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088AA0C-D133-467C-A0AD-F6C6DCAA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2BDCF-73F1-4EAD-BAFF-01CCC99263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084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2AE136-B806-449D-97DD-90C6F1B2F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89525F-61E8-4409-B177-296C2DDEE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75354A-B074-4A4A-9701-A3BF58B56E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9FDDE3D-405D-49FE-A0A7-90E8B13C4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9EE3-186C-431B-8CF7-D27E1A401281}" type="datetimeFigureOut">
              <a:rPr kumimoji="1" lang="ja-JP" altLang="en-US" smtClean="0"/>
              <a:t>2021/3/4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866BDED-B728-4AD9-BFE3-C216320B1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91FDEC-7365-488C-85FE-037590F06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2BDCF-73F1-4EAD-BAFF-01CCC99263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08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FE1933-9B10-43C1-8350-701A46851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5DE9FE3-E92E-4B7C-9C14-C4E2EA4D87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1DE2E11-2BC8-4087-B22E-A9A0930EA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3659C99-DAA9-49DE-B8F7-63E72A0FD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9EE3-186C-431B-8CF7-D27E1A401281}" type="datetimeFigureOut">
              <a:rPr kumimoji="1" lang="ja-JP" altLang="en-US" smtClean="0"/>
              <a:t>2021/3/4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F1F222E-928C-4F56-A582-9993F6F86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0E96793-A4A2-4986-99EC-46C09011D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2BDCF-73F1-4EAD-BAFF-01CCC99263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0242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9102F0-EAC4-48FB-9EBD-ECF8969B9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59476F3-55C4-4FB6-B11B-E184005284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FF0742E-894A-4DDB-9C1B-C6393E84F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9EE3-186C-431B-8CF7-D27E1A401281}" type="datetimeFigureOut">
              <a:rPr kumimoji="1" lang="ja-JP" altLang="en-US" smtClean="0"/>
              <a:t>2021/3/4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D37A811-5B03-46DE-83A5-3681E2D2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DB378F-883F-4D27-9677-698BF4BF0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2BDCF-73F1-4EAD-BAFF-01CCC99263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5839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CF93D59-0B6B-4FB1-B3DA-901F08482F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F73C593-E4D7-4A52-A7DF-FCFC44407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EF64D0-17E7-4217-8411-5B2E2A70D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9EE3-186C-431B-8CF7-D27E1A401281}" type="datetimeFigureOut">
              <a:rPr kumimoji="1" lang="ja-JP" altLang="en-US" smtClean="0"/>
              <a:t>2021/3/4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C1CCD5-7103-4548-AEE8-93F36008C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3F412C-2C5F-46E3-BDCA-5EFBBD6DC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2BDCF-73F1-4EAD-BAFF-01CCC99263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111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65EC388-178D-4AB8-87D2-4A937B772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9F513D5-F00F-41FF-95D1-CC019E614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5DFC1F0-A4F4-4CD2-A7A3-897202CE7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59EE3-186C-431B-8CF7-D27E1A401281}" type="datetimeFigureOut">
              <a:rPr kumimoji="1" lang="ja-JP" altLang="en-US" smtClean="0"/>
              <a:t>2021/3/4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987D92-191D-4795-B950-7F3449038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282838-8F22-41EA-B6EC-B51B221D8F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2BDCF-73F1-4EAD-BAFF-01CCC99263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0606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FDEC37-9037-4F28-AC1D-556BE52190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82FCDC3-6C3F-49C6-9CB1-42424A6BB6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D812DD7-D991-4723-9285-56557E60EF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08" t="4667" r="6061" b="19480"/>
          <a:stretch/>
        </p:blipFill>
        <p:spPr>
          <a:xfrm>
            <a:off x="109477" y="320039"/>
            <a:ext cx="11343383" cy="626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1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s-mizobata</dc:creator>
  <cp:lastModifiedBy>s-mizobata</cp:lastModifiedBy>
  <cp:revision>1</cp:revision>
  <cp:lastPrinted>2021-03-04T01:15:23Z</cp:lastPrinted>
  <dcterms:created xsi:type="dcterms:W3CDTF">2021-03-04T01:12:49Z</dcterms:created>
  <dcterms:modified xsi:type="dcterms:W3CDTF">2021-03-04T01:15:57Z</dcterms:modified>
</cp:coreProperties>
</file>